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79" r:id="rId9"/>
    <p:sldId id="262" r:id="rId10"/>
    <p:sldId id="263" r:id="rId11"/>
    <p:sldId id="264" r:id="rId12"/>
    <p:sldId id="267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75" r:id="rId23"/>
    <p:sldId id="274" r:id="rId24"/>
    <p:sldId id="276" r:id="rId25"/>
    <p:sldId id="277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207-53CF-4AEF-90E8-A4494CCE1CD6}" type="datetimeFigureOut">
              <a:rPr lang="en-US" smtClean="0"/>
              <a:t>14-Jan-17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3DF5-F608-437B-9CBE-532907DD5A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207-53CF-4AEF-90E8-A4494CCE1CD6}" type="datetimeFigureOut">
              <a:rPr lang="en-US" smtClean="0"/>
              <a:t>14-Jan-17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3DF5-F608-437B-9CBE-532907DD5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207-53CF-4AEF-90E8-A4494CCE1CD6}" type="datetimeFigureOut">
              <a:rPr lang="en-US" smtClean="0"/>
              <a:t>14-Jan-17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3DF5-F608-437B-9CBE-532907DD5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207-53CF-4AEF-90E8-A4494CCE1CD6}" type="datetimeFigureOut">
              <a:rPr lang="en-US" smtClean="0"/>
              <a:t>14-Jan-17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3DF5-F608-437B-9CBE-532907DD5A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207-53CF-4AEF-90E8-A4494CCE1CD6}" type="datetimeFigureOut">
              <a:rPr lang="en-US" smtClean="0"/>
              <a:t>14-Jan-17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3DF5-F608-437B-9CBE-532907DD5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207-53CF-4AEF-90E8-A4494CCE1CD6}" type="datetimeFigureOut">
              <a:rPr lang="en-US" smtClean="0"/>
              <a:t>14-Jan-17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3DF5-F608-437B-9CBE-532907DD5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207-53CF-4AEF-90E8-A4494CCE1CD6}" type="datetimeFigureOut">
              <a:rPr lang="en-US" smtClean="0"/>
              <a:t>14-Jan-17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3DF5-F608-437B-9CBE-532907DD5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207-53CF-4AEF-90E8-A4494CCE1CD6}" type="datetimeFigureOut">
              <a:rPr lang="en-US" smtClean="0"/>
              <a:t>14-Jan-17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3DF5-F608-437B-9CBE-532907DD5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207-53CF-4AEF-90E8-A4494CCE1CD6}" type="datetimeFigureOut">
              <a:rPr lang="en-US" smtClean="0"/>
              <a:t>14-Jan-17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3DF5-F608-437B-9CBE-532907DD5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207-53CF-4AEF-90E8-A4494CCE1CD6}" type="datetimeFigureOut">
              <a:rPr lang="en-US" smtClean="0"/>
              <a:t>14-Jan-17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3DF5-F608-437B-9CBE-532907DD5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207-53CF-4AEF-90E8-A4494CCE1CD6}" type="datetimeFigureOut">
              <a:rPr lang="en-US" smtClean="0"/>
              <a:t>14-Jan-17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3DF5-F608-437B-9CBE-532907DD5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B510207-53CF-4AEF-90E8-A4494CCE1CD6}" type="datetimeFigureOut">
              <a:rPr lang="en-US" smtClean="0"/>
              <a:t>14-Jan-17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4563DF5-F608-437B-9CBE-532907DD5AD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Patrick Hogan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T-235 </a:t>
            </a:r>
            <a:r>
              <a:rPr lang="en-US" sz="6000" dirty="0" err="1" smtClean="0">
                <a:solidFill>
                  <a:srgbClr val="FFFF00"/>
                </a:solidFill>
              </a:rPr>
              <a:t>Nowcasting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93229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Rotating wall cloud with gust front/rain shafts.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048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20863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38800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Funnel/lowering , tornado. 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Photo credit: Nick Cromer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286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22777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93229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Multi-vortex rotation. (twin funnels)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28600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8198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62600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Rotating wall cloud, tornado.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8600"/>
            <a:ext cx="8382000" cy="5029200"/>
          </a:xfrm>
        </p:spPr>
      </p:pic>
    </p:spTree>
    <p:extLst>
      <p:ext uri="{BB962C8B-B14F-4D97-AF65-F5344CB8AC3E}">
        <p14:creationId xmlns:p14="http://schemas.microsoft.com/office/powerpoint/2010/main" val="38452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62600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Thunderstorm with hail/heavy rain.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28600"/>
            <a:ext cx="7086600" cy="5314950"/>
          </a:xfrm>
        </p:spPr>
      </p:pic>
    </p:spTree>
    <p:extLst>
      <p:ext uri="{BB962C8B-B14F-4D97-AF65-F5344CB8AC3E}">
        <p14:creationId xmlns:p14="http://schemas.microsoft.com/office/powerpoint/2010/main" val="9711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04114"/>
            <a:ext cx="7924800" cy="1143000"/>
          </a:xfrm>
        </p:spPr>
        <p:txBody>
          <a:bodyPr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Mammatus</a:t>
            </a:r>
            <a:r>
              <a:rPr lang="en-US" sz="2400" dirty="0" smtClean="0">
                <a:solidFill>
                  <a:srgbClr val="FFFF00"/>
                </a:solidFill>
              </a:rPr>
              <a:t> clouds, hail shafts, anvil cloud.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8509000" cy="5105400"/>
          </a:xfrm>
        </p:spPr>
      </p:pic>
    </p:spTree>
    <p:extLst>
      <p:ext uri="{BB962C8B-B14F-4D97-AF65-F5344CB8AC3E}">
        <p14:creationId xmlns:p14="http://schemas.microsoft.com/office/powerpoint/2010/main" val="8125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82343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Gravity waves, atmosphere unstable.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286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20650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93229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More gravity waves.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8600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15883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38800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Non-rotating lowering. (false funnels)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8600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33579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82343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Another non-rotating lowering.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048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2497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57800"/>
            <a:ext cx="7924800" cy="11430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Unfortunately, Every day is not like this…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52400"/>
            <a:ext cx="3429000" cy="5718725"/>
          </a:xfrm>
        </p:spPr>
      </p:pic>
    </p:spTree>
    <p:extLst>
      <p:ext uri="{BB962C8B-B14F-4D97-AF65-F5344CB8AC3E}">
        <p14:creationId xmlns:p14="http://schemas.microsoft.com/office/powerpoint/2010/main" val="125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62600"/>
            <a:ext cx="7924800" cy="11430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Outflows from cold fronts help cause the roll clouds.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286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16041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38800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Rain line.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04800"/>
            <a:ext cx="8509000" cy="5105400"/>
          </a:xfrm>
        </p:spPr>
      </p:pic>
    </p:spTree>
    <p:extLst>
      <p:ext uri="{BB962C8B-B14F-4D97-AF65-F5344CB8AC3E}">
        <p14:creationId xmlns:p14="http://schemas.microsoft.com/office/powerpoint/2010/main" val="6178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82343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Snow/rain mix.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28600"/>
            <a:ext cx="7213600" cy="5410200"/>
          </a:xfrm>
        </p:spPr>
      </p:pic>
    </p:spTree>
    <p:extLst>
      <p:ext uri="{BB962C8B-B14F-4D97-AF65-F5344CB8AC3E}">
        <p14:creationId xmlns:p14="http://schemas.microsoft.com/office/powerpoint/2010/main" val="11030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62600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Turn around, don’t drown.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048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975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Fair weather clouds.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048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19605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38800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Fair weather cumulus.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28600"/>
            <a:ext cx="7112000" cy="5334000"/>
          </a:xfrm>
        </p:spPr>
      </p:pic>
    </p:spTree>
    <p:extLst>
      <p:ext uri="{BB962C8B-B14F-4D97-AF65-F5344CB8AC3E}">
        <p14:creationId xmlns:p14="http://schemas.microsoft.com/office/powerpoint/2010/main" val="30911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86200"/>
            <a:ext cx="79248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Keep your eyes on the skies and be weather aware!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381000"/>
            <a:ext cx="4343400" cy="3257550"/>
          </a:xfrm>
        </p:spPr>
      </p:pic>
    </p:spTree>
    <p:extLst>
      <p:ext uri="{BB962C8B-B14F-4D97-AF65-F5344CB8AC3E}">
        <p14:creationId xmlns:p14="http://schemas.microsoft.com/office/powerpoint/2010/main" val="42207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10200"/>
            <a:ext cx="7924800" cy="1143000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</a:rPr>
              <a:t>Things can look quite menacing. (</a:t>
            </a:r>
            <a:r>
              <a:rPr lang="en-US" sz="1800" dirty="0" err="1" smtClean="0">
                <a:solidFill>
                  <a:srgbClr val="FFFF00"/>
                </a:solidFill>
              </a:rPr>
              <a:t>mamatus</a:t>
            </a:r>
            <a:r>
              <a:rPr lang="en-US" sz="1800" dirty="0" smtClean="0">
                <a:solidFill>
                  <a:srgbClr val="FFFF00"/>
                </a:solidFill>
              </a:rPr>
              <a:t> clouds, thunderstorms)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04800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40393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62600"/>
            <a:ext cx="7924800" cy="11430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Thunderstorm with anvil and tail cloud.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28600"/>
            <a:ext cx="7416800" cy="5562600"/>
          </a:xfrm>
        </p:spPr>
      </p:pic>
    </p:spTree>
    <p:extLst>
      <p:ext uri="{BB962C8B-B14F-4D97-AF65-F5344CB8AC3E}">
        <p14:creationId xmlns:p14="http://schemas.microsoft.com/office/powerpoint/2010/main" val="24616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82343"/>
            <a:ext cx="7924800" cy="11430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Thunderstorm with shelf forming. Winds, potential hail, and heavy rains possible.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4800"/>
            <a:ext cx="8260377" cy="4953000"/>
          </a:xfrm>
        </p:spPr>
      </p:pic>
    </p:spTree>
    <p:extLst>
      <p:ext uri="{BB962C8B-B14F-4D97-AF65-F5344CB8AC3E}">
        <p14:creationId xmlns:p14="http://schemas.microsoft.com/office/powerpoint/2010/main" val="39922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62600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Shelf cloud with scud clouds.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828800"/>
            <a:ext cx="8675449" cy="2590800"/>
          </a:xfrm>
        </p:spPr>
      </p:pic>
    </p:spTree>
    <p:extLst>
      <p:ext uri="{BB962C8B-B14F-4D97-AF65-F5344CB8AC3E}">
        <p14:creationId xmlns:p14="http://schemas.microsoft.com/office/powerpoint/2010/main" val="716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62600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Shelf forming, rain/hail shafts.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905000"/>
            <a:ext cx="8695270" cy="2971800"/>
          </a:xfrm>
        </p:spPr>
      </p:pic>
    </p:spTree>
    <p:extLst>
      <p:ext uri="{BB962C8B-B14F-4D97-AF65-F5344CB8AC3E}">
        <p14:creationId xmlns:p14="http://schemas.microsoft.com/office/powerpoint/2010/main" val="8889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62600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Scud or funnel if rotating.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8509000" cy="5105400"/>
          </a:xfrm>
        </p:spPr>
      </p:pic>
    </p:spTree>
    <p:extLst>
      <p:ext uri="{BB962C8B-B14F-4D97-AF65-F5344CB8AC3E}">
        <p14:creationId xmlns:p14="http://schemas.microsoft.com/office/powerpoint/2010/main" val="19963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62600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Rotation and wall cloud.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286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8284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81</TotalTime>
  <Words>173</Words>
  <Application>Microsoft Office PowerPoint</Application>
  <PresentationFormat>On-screen Show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Horizon</vt:lpstr>
      <vt:lpstr>T-235 Nowcasting</vt:lpstr>
      <vt:lpstr>Unfortunately, Every day is not like this…</vt:lpstr>
      <vt:lpstr>Things can look quite menacing. (mamatus clouds, thunderstorms)</vt:lpstr>
      <vt:lpstr>Thunderstorm with anvil and tail cloud.</vt:lpstr>
      <vt:lpstr>Thunderstorm with shelf forming. Winds, potential hail, and heavy rains possible.</vt:lpstr>
      <vt:lpstr>Shelf cloud with scud clouds.</vt:lpstr>
      <vt:lpstr>Shelf forming, rain/hail shafts.</vt:lpstr>
      <vt:lpstr>Scud or funnel if rotating.</vt:lpstr>
      <vt:lpstr>Rotation and wall cloud.</vt:lpstr>
      <vt:lpstr>Rotating wall cloud with gust front/rain shafts.</vt:lpstr>
      <vt:lpstr>Funnel/lowering , tornado.  Photo credit: Nick Cromer</vt:lpstr>
      <vt:lpstr>Multi-vortex rotation. (twin funnels)</vt:lpstr>
      <vt:lpstr>Rotating wall cloud, tornado.</vt:lpstr>
      <vt:lpstr>Thunderstorm with hail/heavy rain.</vt:lpstr>
      <vt:lpstr>Mammatus clouds, hail shafts, anvil cloud.</vt:lpstr>
      <vt:lpstr>Gravity waves, atmosphere unstable.</vt:lpstr>
      <vt:lpstr>More gravity waves.</vt:lpstr>
      <vt:lpstr>Non-rotating lowering. (false funnels)</vt:lpstr>
      <vt:lpstr>Another non-rotating lowering.</vt:lpstr>
      <vt:lpstr>Outflows from cold fronts help cause the roll clouds.</vt:lpstr>
      <vt:lpstr>Rain line.</vt:lpstr>
      <vt:lpstr>Snow/rain mix.</vt:lpstr>
      <vt:lpstr>Turn around, don’t drown.</vt:lpstr>
      <vt:lpstr>Fair weather clouds.</vt:lpstr>
      <vt:lpstr>Fair weather cumulus.</vt:lpstr>
      <vt:lpstr>Keep your eyes on the skies and be weather aware!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T-235 Nowcasting</dc:title>
  <dc:creator>Patrick Hogan</dc:creator>
  <cp:lastModifiedBy>Colin  Alesse</cp:lastModifiedBy>
  <cp:revision>22</cp:revision>
  <dcterms:created xsi:type="dcterms:W3CDTF">2016-09-20T01:00:56Z</dcterms:created>
  <dcterms:modified xsi:type="dcterms:W3CDTF">2017-01-14T18:44:39Z</dcterms:modified>
</cp:coreProperties>
</file>